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5" r:id="rId5"/>
    <p:sldId id="276" r:id="rId6"/>
    <p:sldId id="266" r:id="rId7"/>
    <p:sldId id="273" r:id="rId8"/>
    <p:sldId id="264" r:id="rId9"/>
    <p:sldId id="267" r:id="rId10"/>
    <p:sldId id="268" r:id="rId11"/>
    <p:sldId id="272" r:id="rId12"/>
    <p:sldId id="269" r:id="rId13"/>
    <p:sldId id="270" r:id="rId14"/>
    <p:sldId id="271" r:id="rId15"/>
    <p:sldId id="275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2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E36D8-C602-4F84-984A-4A744FDDBC07}" type="datetime1">
              <a:rPr lang="pl-PL" smtClean="0"/>
              <a:t>03.11.2018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ECB32D8-F2D2-4D01-80A9-88F3B128AE7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0847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EC864B1-2A16-4722-8FBB-C47B5EE56252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C1D8F7-2BDD-4C56-98AF-2E212EF349F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076194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610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830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465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930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95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257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4247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5C1D8F7-2BDD-4C56-98AF-2E212EF349F3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31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638800" y="304801"/>
            <a:ext cx="5486400" cy="2514599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638800" y="2895600"/>
            <a:ext cx="5486400" cy="9144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bg2">
                    <a:lumMod val="25000"/>
                    <a:lumOff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205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0EEE19-DBDC-4623-A83F-174D9AA32280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74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96400" y="365125"/>
            <a:ext cx="1828800" cy="5654675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365125"/>
            <a:ext cx="8001000" cy="565467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63267A-EDA1-4798-B881-AA345255675A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473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F4D8E5-D92D-40CE-87E5-D3EE5919F209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730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0450" y="1676401"/>
            <a:ext cx="10058400" cy="175260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0450" y="3581400"/>
            <a:ext cx="10058400" cy="1143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1C46E9-BAF8-462F-BE03-F40725BE7575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56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6800" y="1676401"/>
            <a:ext cx="4846320" cy="43434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78880" y="1676401"/>
            <a:ext cx="4846320" cy="43434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E18DC-5C9C-4629-B0E2-E20D2B4FE692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902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681163"/>
            <a:ext cx="4846320" cy="823912"/>
          </a:xfrm>
        </p:spPr>
        <p:txBody>
          <a:bodyPr rtlCol="0"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6800" y="2505075"/>
            <a:ext cx="4846320" cy="3514725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78880" y="1681163"/>
            <a:ext cx="4846320" cy="823912"/>
          </a:xfrm>
        </p:spPr>
        <p:txBody>
          <a:bodyPr rtlCol="0"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78880" y="2505075"/>
            <a:ext cx="4846320" cy="3514725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F37F06-FA82-4F9A-AACA-5EF92FCC028D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924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5A7092-AED6-4DFE-B5CD-8A09BDE5B173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8109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B4FC9E-B2A6-420E-BD36-C8DA146CAE64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9043838-BFF5-400C-B067-3DF4A5F395D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512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09600" y="838200"/>
            <a:ext cx="6172200" cy="518160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24802" y="3124200"/>
            <a:ext cx="3657600" cy="2895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795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0" y="0"/>
            <a:ext cx="7239000" cy="6858000"/>
          </a:xfrm>
          <a:solidFill>
            <a:schemeClr val="bg1"/>
          </a:solidFill>
        </p:spPr>
        <p:txBody>
          <a:bodyPr tIns="36576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8" name="Prostokąt 7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441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70918" y="6392562"/>
            <a:ext cx="7082481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85CE69-FFAD-420F-93C6-B12DB71C65E1}" type="datetime1">
              <a:rPr lang="pl-PL" noProof="0" smtClean="0"/>
              <a:t>03.11.2018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9043838-BFF5-400C-B067-3DF4A5F395D6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69209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bank.com.pl/accounts_list.asp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6120" y="260648"/>
            <a:ext cx="5015880" cy="4536504"/>
          </a:xfrm>
        </p:spPr>
        <p:txBody>
          <a:bodyPr rtlCol="0">
            <a:normAutofit/>
          </a:bodyPr>
          <a:lstStyle/>
          <a:p>
            <a:r>
              <a:rPr lang="pl-PL" sz="3200" b="1" u="sng" dirty="0">
                <a:latin typeface="Arial Rounded MT Bold" panose="020F0704030504030204" pitchFamily="34" charset="0"/>
              </a:rPr>
              <a:t>OBÓZ SPORTOWY</a:t>
            </a:r>
            <a:br>
              <a:rPr lang="pl-PL" sz="3200" b="1" u="sng" dirty="0">
                <a:latin typeface="Arial Rounded MT Bold" panose="020F0704030504030204" pitchFamily="34" charset="0"/>
              </a:rPr>
            </a:br>
            <a:br>
              <a:rPr lang="pl-PL" sz="3200" dirty="0">
                <a:latin typeface="Arial Rounded MT Bold" panose="020F0704030504030204" pitchFamily="34" charset="0"/>
              </a:rPr>
            </a:br>
            <a:r>
              <a:rPr lang="pl-PL" sz="3200" b="1" dirty="0">
                <a:latin typeface="Arial Rounded MT Bold" panose="020F0704030504030204" pitchFamily="34" charset="0"/>
              </a:rPr>
              <a:t>Cena: 1459 zł</a:t>
            </a:r>
            <a:br>
              <a:rPr lang="pl-PL" sz="3200" b="1" dirty="0">
                <a:latin typeface="Arial Rounded MT Bold" panose="020F0704030504030204" pitchFamily="34" charset="0"/>
              </a:rPr>
            </a:br>
            <a:br>
              <a:rPr lang="pl-PL" sz="3200" dirty="0">
                <a:latin typeface="Arial Rounded MT Bold" panose="020F0704030504030204" pitchFamily="34" charset="0"/>
              </a:rPr>
            </a:br>
            <a:r>
              <a:rPr lang="pl-PL" sz="3200" b="1" dirty="0">
                <a:latin typeface="Arial Rounded MT Bold" panose="020F0704030504030204" pitchFamily="34" charset="0"/>
              </a:rPr>
              <a:t>Termin: 19-25.01.2019 r.</a:t>
            </a:r>
            <a:br>
              <a:rPr lang="pl-PL" sz="3200" dirty="0">
                <a:latin typeface="Arial Rounded MT Bold" panose="020F0704030504030204" pitchFamily="34" charset="0"/>
              </a:rPr>
            </a:br>
            <a:endParaRPr lang="pl-PL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Rounded Rectangle 5" hidden="1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pl"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pPr rtl="0"/>
            <a:r>
              <a:rPr lang="pl" sz="1200" i="1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pPr rtl="0"/>
            <a:r>
              <a:rPr lang="pl" sz="1200" i="1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94488939-1E8E-4266-8D89-668ADE24B5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/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C9F4843-2044-4771-AEE1-03D8DBEF5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96" y="0"/>
            <a:ext cx="1307504" cy="1296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811F7209-B7C4-412C-95F5-3F26E28AF095}"/>
              </a:ext>
            </a:extLst>
          </p:cNvPr>
          <p:cNvSpPr/>
          <p:nvPr/>
        </p:nvSpPr>
        <p:spPr>
          <a:xfrm>
            <a:off x="6816080" y="5264710"/>
            <a:ext cx="5496272" cy="71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FFC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 KAŻDEGO UCZESTNIKA OBOZOWA KOSZULKA</a:t>
            </a:r>
            <a:endParaRPr lang="pl-PL" sz="2800" dirty="0">
              <a:solidFill>
                <a:srgbClr val="FFC00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368" y="304800"/>
            <a:ext cx="10717832" cy="1143000"/>
          </a:xfrm>
        </p:spPr>
        <p:txBody>
          <a:bodyPr rtlCol="0"/>
          <a:lstStyle/>
          <a:p>
            <a:pPr rtl="0"/>
            <a:r>
              <a:rPr lang="pl-PL" dirty="0">
                <a:latin typeface="Arial Rounded MT Bold" panose="020F0704030504030204" pitchFamily="34" charset="0"/>
              </a:rPr>
              <a:t>STREFA GIER I ZABAW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40B779-C9EF-4929-8184-99967F059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0" y="1594692"/>
            <a:ext cx="5512345" cy="36686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EF1207-F27E-490C-8B71-7B3F2B5F9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70" y="188640"/>
            <a:ext cx="6238545" cy="41490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120B6A-2A6F-45BF-AA00-714AEAB3B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933056"/>
            <a:ext cx="3810000" cy="25336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1426704-CCCF-4E06-B425-0B82B6166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000"/>
            <a:ext cx="1307504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C6598E6-758F-4799-9017-364FECCAA85E}"/>
              </a:ext>
            </a:extLst>
          </p:cNvPr>
          <p:cNvSpPr/>
          <p:nvPr/>
        </p:nvSpPr>
        <p:spPr>
          <a:xfrm>
            <a:off x="1415480" y="1628800"/>
            <a:ext cx="9145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W momencie zgłoszenia dziecka wymagana jest wpłata w wysokości 500 zł, pozostałą kwotę należy wpłacić do dnia 01.01.2019 r. Wpłatę należy dokonać gotówką lub przelewem na konto:</a:t>
            </a:r>
          </a:p>
          <a:p>
            <a:pPr algn="ctr"/>
            <a:r>
              <a:rPr lang="pl-PL" sz="2800" b="1" u="sng" dirty="0">
                <a:hlinkClick r:id="rId3" tooltip="Wybierz ten rachunek"/>
              </a:rPr>
              <a:t>35 1140 2004 0000 3602 7058 5013</a:t>
            </a:r>
            <a:endParaRPr lang="pl-PL" sz="2800" dirty="0"/>
          </a:p>
          <a:p>
            <a:pPr algn="ctr"/>
            <a:r>
              <a:rPr lang="pl-PL" sz="2800" dirty="0"/>
              <a:t>Adam Kurian</a:t>
            </a:r>
          </a:p>
          <a:p>
            <a:pPr algn="ctr"/>
            <a:r>
              <a:rPr lang="pl-PL" sz="2800" dirty="0"/>
              <a:t>ul. Gołębia 10</a:t>
            </a:r>
          </a:p>
          <a:p>
            <a:pPr algn="ctr"/>
            <a:r>
              <a:rPr lang="pl-PL" sz="2800" dirty="0"/>
              <a:t>11-041 Olsztyn</a:t>
            </a:r>
          </a:p>
          <a:p>
            <a:pPr algn="ctr"/>
            <a:r>
              <a:rPr lang="pl-PL" sz="2800" b="1" dirty="0"/>
              <a:t>Tel. 695 034 802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8CCEC3D6-9404-447D-822B-AC3D2C9E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REZERWACJA I PŁATNOŚCI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C81091-CEE3-4B54-8D37-4ACB8AD56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0281"/>
            <a:ext cx="1307504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3EBCD33-E695-42BA-9E0B-4D79C6C0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31944"/>
            <a:ext cx="8316772" cy="59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262A86-67C6-4DD7-8DD0-0E3B4338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260648"/>
            <a:ext cx="9709720" cy="755104"/>
          </a:xfrm>
        </p:spPr>
        <p:txBody>
          <a:bodyPr/>
          <a:lstStyle/>
          <a:p>
            <a:pPr algn="ctr"/>
            <a:r>
              <a:rPr lang="pl-PL" dirty="0">
                <a:latin typeface="Arial Rounded MT Bold" panose="020F0704030504030204" pitchFamily="34" charset="0"/>
              </a:rPr>
              <a:t>PROGRAM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57F7F9-C376-42B3-96CB-7B44D7A2D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340768"/>
            <a:ext cx="10357792" cy="4679032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codzienne treningi piłki siatkowej: 2h hala sportowa – (na trening zapewniamy wodę mineralną); 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JUMPING - treningi na trampolinach z instruktorem;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trening na siłowni;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seanse filmowe na wielkim ekranie – Ośrodek posiada własne KINO;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codzienne szaleństwa na lodowisku (wypożyczenie łyżew w cenie);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codzienne szaleństwa w AQAPARKU -zjeżdżalnia rurowa o długości 118m, gejzery, basen olimpijski, kaskady, bicze wodne, jacuzzi, itp. 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seanse uodparniające w GROCIE SOLNEJ;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wieczory </a:t>
            </a:r>
            <a:r>
              <a:rPr lang="pl-PL" sz="3400" dirty="0" err="1">
                <a:latin typeface="Arial Rounded MT Bold" panose="020F0704030504030204" pitchFamily="34" charset="0"/>
              </a:rPr>
              <a:t>bowlingowe</a:t>
            </a:r>
            <a:r>
              <a:rPr lang="pl-PL" sz="3400" dirty="0">
                <a:latin typeface="Arial Rounded MT Bold" panose="020F0704030504030204" pitchFamily="34" charset="0"/>
              </a:rPr>
              <a:t> na kręgielni;</a:t>
            </a:r>
          </a:p>
          <a:p>
            <a:pPr lvl="0"/>
            <a:r>
              <a:rPr lang="pl-PL" sz="3400" dirty="0">
                <a:latin typeface="Arial Rounded MT Bold" panose="020F0704030504030204" pitchFamily="34" charset="0"/>
              </a:rPr>
              <a:t>cymbergaj;</a:t>
            </a:r>
          </a:p>
          <a:p>
            <a:pPr lvl="0"/>
            <a:r>
              <a:rPr lang="pl-PL" sz="3400" dirty="0" err="1">
                <a:latin typeface="Arial Rounded MT Bold" panose="020F0704030504030204" pitchFamily="34" charset="0"/>
              </a:rPr>
              <a:t>dart</a:t>
            </a:r>
            <a:r>
              <a:rPr lang="pl-PL" sz="3400" dirty="0">
                <a:latin typeface="Arial Rounded MT Bold" panose="020F0704030504030204" pitchFamily="34" charset="0"/>
              </a:rPr>
              <a:t>, rzutki, lotki; </a:t>
            </a:r>
          </a:p>
          <a:p>
            <a:pPr lvl="0"/>
            <a:r>
              <a:rPr lang="pl-PL" sz="3400" dirty="0" err="1">
                <a:latin typeface="Arial Rounded MT Bold" panose="020F0704030504030204" pitchFamily="34" charset="0"/>
              </a:rPr>
              <a:t>piłkarzyki</a:t>
            </a:r>
            <a:r>
              <a:rPr lang="pl-PL" sz="3400" dirty="0">
                <a:latin typeface="Arial Rounded MT Bold" panose="020F0704030504030204" pitchFamily="34" charset="0"/>
              </a:rPr>
              <a:t>;</a:t>
            </a:r>
          </a:p>
          <a:p>
            <a:pPr lvl="0"/>
            <a:r>
              <a:rPr lang="pl-PL" sz="3400" dirty="0" err="1">
                <a:latin typeface="Arial Rounded MT Bold" panose="020F0704030504030204" pitchFamily="34" charset="0"/>
              </a:rPr>
              <a:t>Figloraj</a:t>
            </a:r>
            <a:r>
              <a:rPr lang="pl-PL" sz="3400" dirty="0">
                <a:latin typeface="Arial Rounded MT Bold" panose="020F0704030504030204" pitchFamily="34" charset="0"/>
              </a:rPr>
              <a:t> – moc atrakcji takich jak: tory przeszkód, zjeżdżalnia, wiszący most, wietnamska kładka itp.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7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pl-PL" b="1" dirty="0">
                <a:latin typeface="Arial Rounded MT Bold" panose="020F0704030504030204" pitchFamily="34" charset="0"/>
              </a:rPr>
              <a:t>ZAKWATEROWANIE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>
              <a:buNone/>
            </a:pPr>
            <a:r>
              <a:rPr lang="pl-PL" dirty="0"/>
              <a:t>Park Zdrowia i Rozrywki SOLPARK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C78201-2CBE-4C4C-8A4C-EDF91BEA9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30870"/>
            <a:ext cx="7342062" cy="47271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684018B-1400-49A3-AB31-A46E887C9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60" y="1440155"/>
            <a:ext cx="5879976" cy="33074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7D3C4D-2E8C-4C1E-BCE0-5509250494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96" y="5562000"/>
            <a:ext cx="1307504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F15C2A-A9BC-4CE2-89E7-3AE869E0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Rounded MT Bold" panose="020F0704030504030204" pitchFamily="34" charset="0"/>
              </a:rPr>
              <a:t>ZAKWATEROWANIE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1B7207D-B1B3-43D3-8540-077B79210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700808"/>
            <a:ext cx="3456384" cy="2592288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2485593-E2F0-455A-81F4-FC48B557E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96194"/>
            <a:ext cx="5154149" cy="386561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3FC2E50-971E-4D9D-9CF4-6F77FDF1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653593"/>
            <a:ext cx="3024336" cy="226825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B61EC8D-6E16-420A-BD6A-AAB0A795A5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5" y="3628999"/>
            <a:ext cx="3089920" cy="23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>
                <a:latin typeface="Arial Rounded MT Bold" panose="020F0704030504030204" pitchFamily="34" charset="0"/>
              </a:rPr>
              <a:t>Profesjonalny trening piłki siatkowej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0CB2750D-C6EC-4D30-B4D4-1EF9D163C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14425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19495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>
                <a:latin typeface="Arial Rounded MT Bold" panose="020F0704030504030204" pitchFamily="34" charset="0"/>
              </a:rPr>
              <a:t>Codzienne zabawy na lodowisku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A910429-F84B-41D3-B4C6-08AAAD55EB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350140"/>
            <a:ext cx="7837512" cy="5225008"/>
          </a:xfrm>
        </p:spPr>
      </p:pic>
    </p:spTree>
    <p:extLst>
      <p:ext uri="{BB962C8B-B14F-4D97-AF65-F5344CB8AC3E}">
        <p14:creationId xmlns:p14="http://schemas.microsoft.com/office/powerpoint/2010/main" val="25983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7447" y="260648"/>
            <a:ext cx="9967717" cy="1253729"/>
          </a:xfrm>
        </p:spPr>
        <p:txBody>
          <a:bodyPr rtlCol="0"/>
          <a:lstStyle/>
          <a:p>
            <a:pPr rtl="0"/>
            <a:r>
              <a:rPr lang="pl-PL" dirty="0">
                <a:latin typeface="Arial Rounded MT Bold" panose="020F0704030504030204" pitchFamily="34" charset="0"/>
              </a:rPr>
              <a:t>ZABAWY NA KRĘGIELNI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03CE2A-2740-4623-8926-8D4C874C8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4864"/>
            <a:ext cx="6088621" cy="40519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D38DC7-4047-440E-B5D7-62132CDA1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75" y="1628800"/>
            <a:ext cx="5585872" cy="371482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255637-8A1D-489A-98F1-DD62EB48C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4186730"/>
            <a:ext cx="3826434" cy="25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5D8CF-BC72-4888-B982-A98220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76672"/>
            <a:ext cx="9559354" cy="74448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 Rounded MT Bold" panose="020F0704030504030204" pitchFamily="34" charset="0"/>
              </a:rPr>
              <a:t>AQUAPARK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35C4B3-8EC6-4DB9-963A-3B6E45778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10967B-85B6-4485-9DCE-33C88FC32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8" y="1065940"/>
            <a:ext cx="5372100" cy="3581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3146CD-AFF0-48FC-BD88-1493F7B0E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4" y="4123559"/>
            <a:ext cx="3427897" cy="22796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380E21F-0585-484C-9EA4-CD0399668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64" y="1379481"/>
            <a:ext cx="4608639" cy="30715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24796C-20A2-4A3E-933C-012CB0B4D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52400"/>
            <a:ext cx="2286000" cy="3429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B120C7E-F0A2-4488-857A-CBE5315F3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79" y="4129556"/>
            <a:ext cx="3413205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dirty="0">
                <a:latin typeface="Arial Rounded MT Bold" panose="020F0704030504030204" pitchFamily="34" charset="0"/>
              </a:rPr>
              <a:t>GROTA SOLNA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5A2F2C7-D689-4FFB-8186-5250D537F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" y="1988840"/>
            <a:ext cx="5832729" cy="3889610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23E5F991-B20D-4414-9245-3EB843B4B9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30" y="1844825"/>
            <a:ext cx="5566635" cy="4174976"/>
          </a:xfrm>
        </p:spPr>
      </p:pic>
    </p:spTree>
    <p:extLst>
      <p:ext uri="{BB962C8B-B14F-4D97-AF65-F5344CB8AC3E}">
        <p14:creationId xmlns:p14="http://schemas.microsoft.com/office/powerpoint/2010/main" val="40787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szykówka 16:9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70638_TF04001173.potx" id="{2F17E622-9C4F-44CA-A669-E3837C6A976B}" vid="{F284ACAC-224C-4B99-B302-D3B1E4DCDABB}"/>
    </a:ext>
  </a:extLst>
</a:theme>
</file>

<file path=ppt/theme/theme2.xml><?xml version="1.0" encoding="utf-8"?>
<a:theme xmlns:a="http://schemas.openxmlformats.org/drawingml/2006/main" name="Motyw pakietu Office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30E8E9-C5F6-40D8-943C-DA5B4196A6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DDEFBA-1D7E-4587-9763-EBF5A6740E9A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8E42578-9CD4-4AFF-AA5E-F33052F6B6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dotycząca koszykówki (panoramiczna)</Template>
  <TotalTime>65</TotalTime>
  <Words>239</Words>
  <Application>Microsoft Office PowerPoint</Application>
  <PresentationFormat>Panoramiczny</PresentationFormat>
  <Paragraphs>42</Paragraphs>
  <Slides>12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Franklin Gothic Medium</vt:lpstr>
      <vt:lpstr>Impact</vt:lpstr>
      <vt:lpstr>Times New Roman</vt:lpstr>
      <vt:lpstr>Koszykówka 16:9</vt:lpstr>
      <vt:lpstr>OBÓZ SPORTOWY  Cena: 1459 zł  Termin: 19-25.01.2019 r. </vt:lpstr>
      <vt:lpstr>PROGRAM</vt:lpstr>
      <vt:lpstr>ZAKWATEROWANIE</vt:lpstr>
      <vt:lpstr>ZAKWATEROWANIE</vt:lpstr>
      <vt:lpstr>Profesjonalny trening piłki siatkowej</vt:lpstr>
      <vt:lpstr>Codzienne zabawy na lodowisku</vt:lpstr>
      <vt:lpstr>ZABAWY NA KRĘGIELNI</vt:lpstr>
      <vt:lpstr>AQUAPARK</vt:lpstr>
      <vt:lpstr>GROTA SOLNA</vt:lpstr>
      <vt:lpstr>STREFA GIER I ZABAW</vt:lpstr>
      <vt:lpstr>REZERWACJA I PŁATNOŚCI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OBÓZ SPORTOWY  Cena: 1459 zł  Termin: 19-25.01.2019 r.</dc:title>
  <dc:creator>Magda Kurian</dc:creator>
  <cp:lastModifiedBy>Magda Kurian</cp:lastModifiedBy>
  <cp:revision>8</cp:revision>
  <dcterms:created xsi:type="dcterms:W3CDTF">2018-11-03T09:41:11Z</dcterms:created>
  <dcterms:modified xsi:type="dcterms:W3CDTF">2018-11-03T11:17:24Z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